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bsolutely Sharp " panose="020B0604020202020204" charset="-128"/>
      <p:regular r:id="rId8"/>
    </p:embeddedFont>
    <p:embeddedFont>
      <p:font typeface="Jua" panose="020B0604020202020204" charset="-127"/>
      <p:regular r:id="rId9"/>
    </p:embeddedFont>
    <p:embeddedFont>
      <p:font typeface="Adobe Garamond Pro" panose="02020502060506020403" pitchFamily="18" charset="0"/>
      <p:regular r:id="rId10"/>
      <p:italic r:id="rId11"/>
    </p:embeddedFont>
    <p:embeddedFont>
      <p:font typeface="Bungee" panose="020B0604020202020204" charset="0"/>
      <p:regular r:id="rId12"/>
    </p:embeddedFont>
    <p:embeddedFont>
      <p:font typeface="Waffle Sof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-606" y="10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sv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1.svg"/><Relationship Id="rId3" Type="http://schemas.openxmlformats.org/officeDocument/2006/relationships/image" Target="../media/image6.svg"/><Relationship Id="rId7" Type="http://schemas.openxmlformats.org/officeDocument/2006/relationships/image" Target="../media/image22.svg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28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svg"/><Relationship Id="rId3" Type="http://schemas.openxmlformats.org/officeDocument/2006/relationships/image" Target="../media/image30.svg"/><Relationship Id="rId7" Type="http://schemas.openxmlformats.org/officeDocument/2006/relationships/image" Target="../media/image32.sv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9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11.svg"/><Relationship Id="rId5" Type="http://schemas.openxmlformats.org/officeDocument/2006/relationships/image" Target="../media/image6.svg"/><Relationship Id="rId15" Type="http://schemas.openxmlformats.org/officeDocument/2006/relationships/image" Target="../media/image38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34.sv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svg"/><Relationship Id="rId3" Type="http://schemas.openxmlformats.org/officeDocument/2006/relationships/image" Target="../media/image6.svg"/><Relationship Id="rId7" Type="http://schemas.openxmlformats.org/officeDocument/2006/relationships/image" Target="../media/image24.svg"/><Relationship Id="rId12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1.svg"/><Relationship Id="rId5" Type="http://schemas.openxmlformats.org/officeDocument/2006/relationships/image" Target="../media/image20.svg"/><Relationship Id="rId15" Type="http://schemas.openxmlformats.org/officeDocument/2006/relationships/image" Target="../media/image42.png"/><Relationship Id="rId10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6.sv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4.png"/><Relationship Id="rId7" Type="http://schemas.openxmlformats.org/officeDocument/2006/relationships/image" Target="../media/image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47.svg"/><Relationship Id="rId5" Type="http://schemas.openxmlformats.org/officeDocument/2006/relationships/image" Target="../media/image6.svg"/><Relationship Id="rId10" Type="http://schemas.openxmlformats.org/officeDocument/2006/relationships/image" Target="../media/image46.png"/><Relationship Id="rId4" Type="http://schemas.openxmlformats.org/officeDocument/2006/relationships/image" Target="../media/image5.png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9.svg"/><Relationship Id="rId7" Type="http://schemas.openxmlformats.org/officeDocument/2006/relationships/image" Target="../media/image12.png"/><Relationship Id="rId12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3.svg"/><Relationship Id="rId5" Type="http://schemas.openxmlformats.org/officeDocument/2006/relationships/image" Target="../media/image51.png"/><Relationship Id="rId10" Type="http://schemas.openxmlformats.org/officeDocument/2006/relationships/image" Target="../media/image52.png"/><Relationship Id="rId4" Type="http://schemas.openxmlformats.org/officeDocument/2006/relationships/image" Target="../media/image50.png"/><Relationship Id="rId9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7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94177" y="5612644"/>
            <a:ext cx="7249040" cy="6379155"/>
          </a:xfrm>
          <a:custGeom>
            <a:avLst/>
            <a:gdLst/>
            <a:ahLst/>
            <a:cxnLst/>
            <a:rect l="l" t="t" r="r" b="b"/>
            <a:pathLst>
              <a:path w="7249040" h="6379155">
                <a:moveTo>
                  <a:pt x="0" y="0"/>
                </a:moveTo>
                <a:lnTo>
                  <a:pt x="7249040" y="0"/>
                </a:lnTo>
                <a:lnTo>
                  <a:pt x="7249040" y="6379155"/>
                </a:lnTo>
                <a:lnTo>
                  <a:pt x="0" y="6379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539110">
            <a:off x="11270865" y="1941976"/>
            <a:ext cx="10210842" cy="6403049"/>
          </a:xfrm>
          <a:custGeom>
            <a:avLst/>
            <a:gdLst/>
            <a:ahLst/>
            <a:cxnLst/>
            <a:rect l="l" t="t" r="r" b="b"/>
            <a:pathLst>
              <a:path w="10210842" h="6403049">
                <a:moveTo>
                  <a:pt x="0" y="0"/>
                </a:moveTo>
                <a:lnTo>
                  <a:pt x="10210843" y="0"/>
                </a:lnTo>
                <a:lnTo>
                  <a:pt x="10210843" y="6403048"/>
                </a:lnTo>
                <a:lnTo>
                  <a:pt x="0" y="6403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259875">
            <a:off x="13007911" y="2008901"/>
            <a:ext cx="8065786" cy="7067645"/>
          </a:xfrm>
          <a:custGeom>
            <a:avLst/>
            <a:gdLst/>
            <a:ahLst/>
            <a:cxnLst/>
            <a:rect l="l" t="t" r="r" b="b"/>
            <a:pathLst>
              <a:path w="8065786" h="7067645">
                <a:moveTo>
                  <a:pt x="0" y="0"/>
                </a:moveTo>
                <a:lnTo>
                  <a:pt x="8065786" y="0"/>
                </a:lnTo>
                <a:lnTo>
                  <a:pt x="8065786" y="7067645"/>
                </a:lnTo>
                <a:lnTo>
                  <a:pt x="0" y="70676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950153" y="2059372"/>
            <a:ext cx="10387693" cy="746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8"/>
              </a:lnSpc>
            </a:pPr>
            <a:r>
              <a:rPr lang="en-US" sz="5899" spc="-412" dirty="0">
                <a:solidFill>
                  <a:srgbClr val="F5F1DD"/>
                </a:solidFill>
                <a:latin typeface="Bungee"/>
              </a:rPr>
              <a:t>BÁO CÁO </a:t>
            </a:r>
            <a:r>
              <a:rPr lang="en-US" sz="5899" spc="-412" dirty="0" err="1">
                <a:solidFill>
                  <a:srgbClr val="F5F1DD"/>
                </a:solidFill>
                <a:latin typeface="Bungee"/>
              </a:rPr>
              <a:t>cuối</a:t>
            </a:r>
            <a:r>
              <a:rPr lang="en-US" sz="5899" spc="-412">
                <a:solidFill>
                  <a:srgbClr val="F5F1DD"/>
                </a:solidFill>
                <a:latin typeface="Bungee"/>
              </a:rPr>
              <a:t> kì</a:t>
            </a:r>
            <a:endParaRPr lang="en-US" sz="5899" spc="-412" dirty="0">
              <a:solidFill>
                <a:srgbClr val="F5F1DD"/>
              </a:solidFill>
              <a:latin typeface="Bungee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810867" y="-2073468"/>
            <a:ext cx="6314885" cy="6504095"/>
          </a:xfrm>
          <a:custGeom>
            <a:avLst/>
            <a:gdLst/>
            <a:ahLst/>
            <a:cxnLst/>
            <a:rect l="l" t="t" r="r" b="b"/>
            <a:pathLst>
              <a:path w="6314885" h="6504095">
                <a:moveTo>
                  <a:pt x="0" y="0"/>
                </a:moveTo>
                <a:lnTo>
                  <a:pt x="6314886" y="0"/>
                </a:lnTo>
                <a:lnTo>
                  <a:pt x="6314886" y="6504095"/>
                </a:lnTo>
                <a:lnTo>
                  <a:pt x="0" y="65040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451101">
            <a:off x="-3438629" y="3567083"/>
            <a:ext cx="8259177" cy="6837910"/>
          </a:xfrm>
          <a:custGeom>
            <a:avLst/>
            <a:gdLst/>
            <a:ahLst/>
            <a:cxnLst/>
            <a:rect l="l" t="t" r="r" b="b"/>
            <a:pathLst>
              <a:path w="8259177" h="6837910">
                <a:moveTo>
                  <a:pt x="0" y="0"/>
                </a:moveTo>
                <a:lnTo>
                  <a:pt x="8259177" y="0"/>
                </a:lnTo>
                <a:lnTo>
                  <a:pt x="8259177" y="6837910"/>
                </a:lnTo>
                <a:lnTo>
                  <a:pt x="0" y="68379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463073" y="7414266"/>
            <a:ext cx="5361855" cy="224223"/>
          </a:xfrm>
          <a:custGeom>
            <a:avLst/>
            <a:gdLst/>
            <a:ahLst/>
            <a:cxnLst/>
            <a:rect l="l" t="t" r="r" b="b"/>
            <a:pathLst>
              <a:path w="5361855" h="224223">
                <a:moveTo>
                  <a:pt x="0" y="0"/>
                </a:moveTo>
                <a:lnTo>
                  <a:pt x="5361854" y="0"/>
                </a:lnTo>
                <a:lnTo>
                  <a:pt x="5361854" y="224223"/>
                </a:lnTo>
                <a:lnTo>
                  <a:pt x="0" y="2242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947089" y="798446"/>
            <a:ext cx="4393823" cy="742956"/>
          </a:xfrm>
          <a:custGeom>
            <a:avLst/>
            <a:gdLst/>
            <a:ahLst/>
            <a:cxnLst/>
            <a:rect l="l" t="t" r="r" b="b"/>
            <a:pathLst>
              <a:path w="4393823" h="742956">
                <a:moveTo>
                  <a:pt x="0" y="0"/>
                </a:moveTo>
                <a:lnTo>
                  <a:pt x="4393822" y="0"/>
                </a:lnTo>
                <a:lnTo>
                  <a:pt x="4393822" y="742956"/>
                </a:lnTo>
                <a:lnTo>
                  <a:pt x="0" y="7429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1839112">
            <a:off x="600393" y="6867102"/>
            <a:ext cx="4728595" cy="4782397"/>
          </a:xfrm>
          <a:custGeom>
            <a:avLst/>
            <a:gdLst/>
            <a:ahLst/>
            <a:cxnLst/>
            <a:rect l="l" t="t" r="r" b="b"/>
            <a:pathLst>
              <a:path w="4728595" h="4782397">
                <a:moveTo>
                  <a:pt x="0" y="0"/>
                </a:moveTo>
                <a:lnTo>
                  <a:pt x="4728595" y="0"/>
                </a:lnTo>
                <a:lnTo>
                  <a:pt x="4728595" y="4782396"/>
                </a:lnTo>
                <a:lnTo>
                  <a:pt x="0" y="478239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043363" y="3793302"/>
            <a:ext cx="8201273" cy="302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79"/>
              </a:lnSpc>
              <a:spcBef>
                <a:spcPct val="0"/>
              </a:spcBef>
            </a:pPr>
            <a:r>
              <a:rPr lang="en-US" sz="4199" u="none" strike="noStrike">
                <a:solidFill>
                  <a:srgbClr val="36342F"/>
                </a:solidFill>
                <a:latin typeface="Absolutely Sharp "/>
              </a:rPr>
              <a:t>Môn: Lập trình Web</a:t>
            </a:r>
          </a:p>
          <a:p>
            <a:pPr marL="0" lvl="0" indent="0" algn="ctr">
              <a:lnSpc>
                <a:spcPts val="5879"/>
              </a:lnSpc>
              <a:spcBef>
                <a:spcPct val="0"/>
              </a:spcBef>
            </a:pPr>
            <a:r>
              <a:rPr lang="en-US" sz="4199" u="none" strike="noStrike">
                <a:solidFill>
                  <a:srgbClr val="36342F"/>
                </a:solidFill>
                <a:latin typeface="Absolutely Sharp "/>
              </a:rPr>
              <a:t>GVHD: Nguyễn Thị Hoài</a:t>
            </a:r>
          </a:p>
          <a:p>
            <a:pPr marL="0" lvl="0" indent="0" algn="ctr">
              <a:lnSpc>
                <a:spcPts val="5879"/>
              </a:lnSpc>
              <a:spcBef>
                <a:spcPct val="0"/>
              </a:spcBef>
            </a:pPr>
            <a:r>
              <a:rPr lang="en-US" sz="4199" u="none" strike="noStrike">
                <a:solidFill>
                  <a:srgbClr val="36342F"/>
                </a:solidFill>
                <a:latin typeface="Absolutely Sharp "/>
              </a:rPr>
              <a:t>Nhóm thực hiện: nhóm 30</a:t>
            </a:r>
          </a:p>
          <a:p>
            <a:pPr marL="0" lvl="0" indent="0" algn="ctr">
              <a:lnSpc>
                <a:spcPts val="5879"/>
              </a:lnSpc>
              <a:spcBef>
                <a:spcPct val="0"/>
              </a:spcBef>
            </a:pPr>
            <a:r>
              <a:rPr lang="en-US" sz="4199" u="none" strike="noStrike">
                <a:solidFill>
                  <a:srgbClr val="36342F"/>
                </a:solidFill>
                <a:latin typeface="Absolutely Sharp "/>
              </a:rPr>
              <a:t>Thành viên: Lê Thúy Hiền</a:t>
            </a:r>
          </a:p>
        </p:txBody>
      </p:sp>
      <p:sp>
        <p:nvSpPr>
          <p:cNvPr id="12" name="Freeform 12"/>
          <p:cNvSpPr/>
          <p:nvPr/>
        </p:nvSpPr>
        <p:spPr>
          <a:xfrm rot="-874021" flipV="1">
            <a:off x="390609" y="-594484"/>
            <a:ext cx="3442968" cy="3546128"/>
          </a:xfrm>
          <a:custGeom>
            <a:avLst/>
            <a:gdLst/>
            <a:ahLst/>
            <a:cxnLst/>
            <a:rect l="l" t="t" r="r" b="b"/>
            <a:pathLst>
              <a:path w="3442968" h="3546128">
                <a:moveTo>
                  <a:pt x="0" y="3546128"/>
                </a:moveTo>
                <a:lnTo>
                  <a:pt x="3442968" y="3546128"/>
                </a:lnTo>
                <a:lnTo>
                  <a:pt x="3442968" y="0"/>
                </a:lnTo>
                <a:lnTo>
                  <a:pt x="0" y="0"/>
                </a:lnTo>
                <a:lnTo>
                  <a:pt x="0" y="3546128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6175058">
            <a:off x="11836270" y="5374141"/>
            <a:ext cx="2262200" cy="2078396"/>
          </a:xfrm>
          <a:custGeom>
            <a:avLst/>
            <a:gdLst/>
            <a:ahLst/>
            <a:cxnLst/>
            <a:rect l="l" t="t" r="r" b="b"/>
            <a:pathLst>
              <a:path w="2262200" h="2078396">
                <a:moveTo>
                  <a:pt x="0" y="0"/>
                </a:moveTo>
                <a:lnTo>
                  <a:pt x="2262200" y="0"/>
                </a:lnTo>
                <a:lnTo>
                  <a:pt x="2262200" y="2078396"/>
                </a:lnTo>
                <a:lnTo>
                  <a:pt x="0" y="207839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519093" y="3760979"/>
            <a:ext cx="1705094" cy="1317572"/>
          </a:xfrm>
          <a:custGeom>
            <a:avLst/>
            <a:gdLst/>
            <a:ahLst/>
            <a:cxnLst/>
            <a:rect l="l" t="t" r="r" b="b"/>
            <a:pathLst>
              <a:path w="1705094" h="1317572">
                <a:moveTo>
                  <a:pt x="0" y="0"/>
                </a:moveTo>
                <a:lnTo>
                  <a:pt x="1705093" y="0"/>
                </a:lnTo>
                <a:lnTo>
                  <a:pt x="1705093" y="1317572"/>
                </a:lnTo>
                <a:lnTo>
                  <a:pt x="0" y="131757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176844" y="-133350"/>
            <a:ext cx="8201273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44541"/>
                </a:solidFill>
                <a:latin typeface="Absolutely Sharp "/>
              </a:rPr>
              <a:t>Trường Đại Học Công Nghiệp Thành PHố Hồ Chí Minh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153269" y="9548351"/>
            <a:ext cx="5671659" cy="46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3221" spc="-225">
                <a:solidFill>
                  <a:srgbClr val="F5F1DD"/>
                </a:solidFill>
                <a:latin typeface="Bungee"/>
              </a:rPr>
              <a:t>WEBSITE:  MATS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7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92048" y="-3443494"/>
            <a:ext cx="6686640" cy="6886989"/>
          </a:xfrm>
          <a:custGeom>
            <a:avLst/>
            <a:gdLst/>
            <a:ahLst/>
            <a:cxnLst/>
            <a:rect l="l" t="t" r="r" b="b"/>
            <a:pathLst>
              <a:path w="6686640" h="6886989">
                <a:moveTo>
                  <a:pt x="0" y="0"/>
                </a:moveTo>
                <a:lnTo>
                  <a:pt x="6686639" y="0"/>
                </a:lnTo>
                <a:lnTo>
                  <a:pt x="6686639" y="6886988"/>
                </a:lnTo>
                <a:lnTo>
                  <a:pt x="0" y="6886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112908" y="4085130"/>
            <a:ext cx="8283217" cy="8531403"/>
          </a:xfrm>
          <a:custGeom>
            <a:avLst/>
            <a:gdLst/>
            <a:ahLst/>
            <a:cxnLst/>
            <a:rect l="l" t="t" r="r" b="b"/>
            <a:pathLst>
              <a:path w="8283217" h="8531403">
                <a:moveTo>
                  <a:pt x="0" y="0"/>
                </a:moveTo>
                <a:lnTo>
                  <a:pt x="8283216" y="0"/>
                </a:lnTo>
                <a:lnTo>
                  <a:pt x="8283216" y="8531403"/>
                </a:lnTo>
                <a:lnTo>
                  <a:pt x="0" y="8531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37716" y="2062489"/>
            <a:ext cx="7493864" cy="7372088"/>
          </a:xfrm>
          <a:custGeom>
            <a:avLst/>
            <a:gdLst/>
            <a:ahLst/>
            <a:cxnLst/>
            <a:rect l="l" t="t" r="r" b="b"/>
            <a:pathLst>
              <a:path w="7493864" h="7372088">
                <a:moveTo>
                  <a:pt x="0" y="0"/>
                </a:moveTo>
                <a:lnTo>
                  <a:pt x="7493864" y="0"/>
                </a:lnTo>
                <a:lnTo>
                  <a:pt x="7493864" y="7372088"/>
                </a:lnTo>
                <a:lnTo>
                  <a:pt x="0" y="7372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8082239" y="3914018"/>
            <a:ext cx="9177061" cy="4820575"/>
            <a:chOff x="0" y="0"/>
            <a:chExt cx="12236082" cy="64274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36082" cy="5495113"/>
            </a:xfrm>
            <a:custGeom>
              <a:avLst/>
              <a:gdLst/>
              <a:ahLst/>
              <a:cxnLst/>
              <a:rect l="l" t="t" r="r" b="b"/>
              <a:pathLst>
                <a:path w="12236082" h="5495113">
                  <a:moveTo>
                    <a:pt x="0" y="0"/>
                  </a:moveTo>
                  <a:lnTo>
                    <a:pt x="12236082" y="0"/>
                  </a:lnTo>
                  <a:lnTo>
                    <a:pt x="12236082" y="5495113"/>
                  </a:lnTo>
                  <a:lnTo>
                    <a:pt x="0" y="5495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932320"/>
              <a:ext cx="12236082" cy="5495113"/>
            </a:xfrm>
            <a:custGeom>
              <a:avLst/>
              <a:gdLst/>
              <a:ahLst/>
              <a:cxnLst/>
              <a:rect l="l" t="t" r="r" b="b"/>
              <a:pathLst>
                <a:path w="12236082" h="5495113">
                  <a:moveTo>
                    <a:pt x="0" y="0"/>
                  </a:moveTo>
                  <a:lnTo>
                    <a:pt x="12236082" y="0"/>
                  </a:lnTo>
                  <a:lnTo>
                    <a:pt x="12236082" y="5495113"/>
                  </a:lnTo>
                  <a:lnTo>
                    <a:pt x="0" y="5495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653901" y="926251"/>
            <a:ext cx="1193306" cy="1498443"/>
          </a:xfrm>
          <a:custGeom>
            <a:avLst/>
            <a:gdLst/>
            <a:ahLst/>
            <a:cxnLst/>
            <a:rect l="l" t="t" r="r" b="b"/>
            <a:pathLst>
              <a:path w="1193306" h="1498443">
                <a:moveTo>
                  <a:pt x="0" y="0"/>
                </a:moveTo>
                <a:lnTo>
                  <a:pt x="1193306" y="0"/>
                </a:lnTo>
                <a:lnTo>
                  <a:pt x="1193306" y="1498443"/>
                </a:lnTo>
                <a:lnTo>
                  <a:pt x="0" y="14984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742888" y="7985371"/>
            <a:ext cx="1193306" cy="1498443"/>
          </a:xfrm>
          <a:custGeom>
            <a:avLst/>
            <a:gdLst/>
            <a:ahLst/>
            <a:cxnLst/>
            <a:rect l="l" t="t" r="r" b="b"/>
            <a:pathLst>
              <a:path w="1193306" h="1498443">
                <a:moveTo>
                  <a:pt x="0" y="0"/>
                </a:moveTo>
                <a:lnTo>
                  <a:pt x="1193306" y="0"/>
                </a:lnTo>
                <a:lnTo>
                  <a:pt x="1193306" y="1498443"/>
                </a:lnTo>
                <a:lnTo>
                  <a:pt x="0" y="14984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340355" y="1288457"/>
            <a:ext cx="2595839" cy="774032"/>
          </a:xfrm>
          <a:custGeom>
            <a:avLst/>
            <a:gdLst/>
            <a:ahLst/>
            <a:cxnLst/>
            <a:rect l="l" t="t" r="r" b="b"/>
            <a:pathLst>
              <a:path w="2595839" h="774032">
                <a:moveTo>
                  <a:pt x="0" y="0"/>
                </a:moveTo>
                <a:lnTo>
                  <a:pt x="2595839" y="0"/>
                </a:lnTo>
                <a:lnTo>
                  <a:pt x="2595839" y="774032"/>
                </a:lnTo>
                <a:lnTo>
                  <a:pt x="0" y="774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126824" y="606420"/>
            <a:ext cx="6322352" cy="1069052"/>
          </a:xfrm>
          <a:custGeom>
            <a:avLst/>
            <a:gdLst/>
            <a:ahLst/>
            <a:cxnLst/>
            <a:rect l="l" t="t" r="r" b="b"/>
            <a:pathLst>
              <a:path w="6322352" h="1069052">
                <a:moveTo>
                  <a:pt x="0" y="0"/>
                </a:moveTo>
                <a:lnTo>
                  <a:pt x="6322352" y="0"/>
                </a:lnTo>
                <a:lnTo>
                  <a:pt x="6322352" y="1069053"/>
                </a:lnTo>
                <a:lnTo>
                  <a:pt x="0" y="10690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2060769">
            <a:off x="15893353" y="1568646"/>
            <a:ext cx="2787777" cy="4114800"/>
          </a:xfrm>
          <a:custGeom>
            <a:avLst/>
            <a:gdLst/>
            <a:ahLst/>
            <a:cxnLst/>
            <a:rect l="l" t="t" r="r" b="b"/>
            <a:pathLst>
              <a:path w="2787777" h="4114800">
                <a:moveTo>
                  <a:pt x="0" y="0"/>
                </a:moveTo>
                <a:lnTo>
                  <a:pt x="2787777" y="0"/>
                </a:lnTo>
                <a:lnTo>
                  <a:pt x="27877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8918077" y="4364936"/>
            <a:ext cx="8108114" cy="3985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 dirty="0">
                <a:solidFill>
                  <a:srgbClr val="36342F"/>
                </a:solidFill>
                <a:latin typeface="Adobe Garamond Pro" panose="02020502060506020403" pitchFamily="18" charset="0"/>
              </a:rPr>
              <a:t>Là quá trình tạo ra website bằng</a:t>
            </a:r>
          </a:p>
          <a:p>
            <a:pPr algn="just">
              <a:lnSpc>
                <a:spcPts val="4479"/>
              </a:lnSpc>
            </a:pPr>
            <a:r>
              <a:rPr lang="en-US" sz="3199" dirty="0">
                <a:solidFill>
                  <a:srgbClr val="36342F"/>
                </a:solidFill>
                <a:latin typeface="Adobe Garamond Pro" panose="02020502060506020403" pitchFamily="18" charset="0"/>
              </a:rPr>
              <a:t>cách sử dụng các ngôn ngữ lập</a:t>
            </a:r>
          </a:p>
          <a:p>
            <a:pPr algn="just">
              <a:lnSpc>
                <a:spcPts val="4479"/>
              </a:lnSpc>
            </a:pPr>
            <a:r>
              <a:rPr lang="en-US" sz="3199" dirty="0">
                <a:solidFill>
                  <a:srgbClr val="36342F"/>
                </a:solidFill>
                <a:latin typeface="Adobe Garamond Pro" panose="02020502060506020403" pitchFamily="18" charset="0"/>
              </a:rPr>
              <a:t>trình và công nghệ web.</a:t>
            </a:r>
          </a:p>
          <a:p>
            <a:pPr algn="just">
              <a:lnSpc>
                <a:spcPts val="4479"/>
              </a:lnSpc>
            </a:pPr>
            <a:r>
              <a:rPr lang="en-US" sz="3199" dirty="0">
                <a:solidFill>
                  <a:srgbClr val="36342F"/>
                </a:solidFill>
                <a:latin typeface="Adobe Garamond Pro" panose="02020502060506020403" pitchFamily="18" charset="0"/>
              </a:rPr>
              <a:t>Là tập hợp các trang thông tin được liên</a:t>
            </a:r>
          </a:p>
          <a:p>
            <a:pPr algn="just">
              <a:lnSpc>
                <a:spcPts val="4479"/>
              </a:lnSpc>
            </a:pPr>
            <a:r>
              <a:rPr lang="en-US" sz="3199" dirty="0">
                <a:solidFill>
                  <a:srgbClr val="36342F"/>
                </a:solidFill>
                <a:latin typeface="Adobe Garamond Pro" panose="02020502060506020403" pitchFamily="18" charset="0"/>
              </a:rPr>
              <a:t>kết với nhau, chứa nội dung đa dạng được</a:t>
            </a:r>
          </a:p>
          <a:p>
            <a:pPr algn="just">
              <a:lnSpc>
                <a:spcPts val="4479"/>
              </a:lnSpc>
            </a:pPr>
            <a:r>
              <a:rPr lang="en-US" sz="3199" dirty="0">
                <a:solidFill>
                  <a:srgbClr val="36342F"/>
                </a:solidFill>
                <a:latin typeface="Adobe Garamond Pro" panose="02020502060506020403" pitchFamily="18" charset="0"/>
              </a:rPr>
              <a:t>lưu trữ trên máy chủ web và có thể truy</a:t>
            </a:r>
          </a:p>
          <a:p>
            <a:pPr algn="just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36342F"/>
                </a:solidFill>
                <a:latin typeface="Adobe Garamond Pro" panose="02020502060506020403" pitchFamily="18" charset="0"/>
              </a:rPr>
              <a:t>cập từ xa thông qua mạng Internet.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69953" y="1745998"/>
            <a:ext cx="6062741" cy="89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544541"/>
                </a:solidFill>
                <a:latin typeface="Jua"/>
              </a:rPr>
              <a:t>LẬP TRÌNH WEB LÀ GÌ?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7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44100" y="4457239"/>
            <a:ext cx="7315200" cy="4315379"/>
            <a:chOff x="0" y="0"/>
            <a:chExt cx="9753600" cy="57538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53600" cy="4327052"/>
            </a:xfrm>
            <a:custGeom>
              <a:avLst/>
              <a:gdLst/>
              <a:ahLst/>
              <a:cxnLst/>
              <a:rect l="l" t="t" r="r" b="b"/>
              <a:pathLst>
                <a:path w="9753600" h="4327052">
                  <a:moveTo>
                    <a:pt x="0" y="0"/>
                  </a:moveTo>
                  <a:lnTo>
                    <a:pt x="9753600" y="0"/>
                  </a:lnTo>
                  <a:lnTo>
                    <a:pt x="9753600" y="4327052"/>
                  </a:lnTo>
                  <a:lnTo>
                    <a:pt x="0" y="43270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1426787"/>
              <a:ext cx="9753600" cy="4327052"/>
            </a:xfrm>
            <a:custGeom>
              <a:avLst/>
              <a:gdLst/>
              <a:ahLst/>
              <a:cxnLst/>
              <a:rect l="l" t="t" r="r" b="b"/>
              <a:pathLst>
                <a:path w="9753600" h="4327052">
                  <a:moveTo>
                    <a:pt x="0" y="0"/>
                  </a:moveTo>
                  <a:lnTo>
                    <a:pt x="9753600" y="0"/>
                  </a:lnTo>
                  <a:lnTo>
                    <a:pt x="9753600" y="4327052"/>
                  </a:lnTo>
                  <a:lnTo>
                    <a:pt x="0" y="43270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-1370053" y="6843506"/>
            <a:ext cx="6686640" cy="6886989"/>
          </a:xfrm>
          <a:custGeom>
            <a:avLst/>
            <a:gdLst/>
            <a:ahLst/>
            <a:cxnLst/>
            <a:rect l="l" t="t" r="r" b="b"/>
            <a:pathLst>
              <a:path w="6686640" h="6886989">
                <a:moveTo>
                  <a:pt x="0" y="0"/>
                </a:moveTo>
                <a:lnTo>
                  <a:pt x="6686640" y="0"/>
                </a:lnTo>
                <a:lnTo>
                  <a:pt x="6686640" y="6886988"/>
                </a:lnTo>
                <a:lnTo>
                  <a:pt x="0" y="688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4564916" y="194024"/>
            <a:ext cx="5100818" cy="62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4"/>
              </a:lnSpc>
            </a:pPr>
            <a:r>
              <a:rPr lang="en-US" sz="3600">
                <a:solidFill>
                  <a:srgbClr val="544541"/>
                </a:solidFill>
                <a:latin typeface="Jua"/>
              </a:rPr>
              <a:t>Tổng quan đồ án</a:t>
            </a:r>
          </a:p>
        </p:txBody>
      </p:sp>
      <p:sp>
        <p:nvSpPr>
          <p:cNvPr id="7" name="Freeform 7"/>
          <p:cNvSpPr/>
          <p:nvPr/>
        </p:nvSpPr>
        <p:spPr>
          <a:xfrm>
            <a:off x="13915980" y="-3627416"/>
            <a:ext cx="6686640" cy="6886989"/>
          </a:xfrm>
          <a:custGeom>
            <a:avLst/>
            <a:gdLst/>
            <a:ahLst/>
            <a:cxnLst/>
            <a:rect l="l" t="t" r="r" b="b"/>
            <a:pathLst>
              <a:path w="6686640" h="6886989">
                <a:moveTo>
                  <a:pt x="0" y="0"/>
                </a:moveTo>
                <a:lnTo>
                  <a:pt x="6686640" y="0"/>
                </a:lnTo>
                <a:lnTo>
                  <a:pt x="6686640" y="6886988"/>
                </a:lnTo>
                <a:lnTo>
                  <a:pt x="0" y="688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4567348" flipV="1">
            <a:off x="8910171" y="3757667"/>
            <a:ext cx="794021" cy="1974307"/>
          </a:xfrm>
          <a:custGeom>
            <a:avLst/>
            <a:gdLst/>
            <a:ahLst/>
            <a:cxnLst/>
            <a:rect l="l" t="t" r="r" b="b"/>
            <a:pathLst>
              <a:path w="794021" h="1974307">
                <a:moveTo>
                  <a:pt x="0" y="1974307"/>
                </a:moveTo>
                <a:lnTo>
                  <a:pt x="794021" y="1974307"/>
                </a:lnTo>
                <a:lnTo>
                  <a:pt x="794021" y="0"/>
                </a:lnTo>
                <a:lnTo>
                  <a:pt x="0" y="0"/>
                </a:lnTo>
                <a:lnTo>
                  <a:pt x="0" y="197430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8582">
            <a:off x="15283972" y="1857246"/>
            <a:ext cx="2503683" cy="1666087"/>
          </a:xfrm>
          <a:custGeom>
            <a:avLst/>
            <a:gdLst/>
            <a:ahLst/>
            <a:cxnLst/>
            <a:rect l="l" t="t" r="r" b="b"/>
            <a:pathLst>
              <a:path w="2503683" h="1666087">
                <a:moveTo>
                  <a:pt x="0" y="0"/>
                </a:moveTo>
                <a:lnTo>
                  <a:pt x="2503683" y="0"/>
                </a:lnTo>
                <a:lnTo>
                  <a:pt x="2503683" y="1666087"/>
                </a:lnTo>
                <a:lnTo>
                  <a:pt x="0" y="1666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854888" y="657222"/>
            <a:ext cx="4393823" cy="742956"/>
          </a:xfrm>
          <a:custGeom>
            <a:avLst/>
            <a:gdLst/>
            <a:ahLst/>
            <a:cxnLst/>
            <a:rect l="l" t="t" r="r" b="b"/>
            <a:pathLst>
              <a:path w="4393823" h="742956">
                <a:moveTo>
                  <a:pt x="0" y="0"/>
                </a:moveTo>
                <a:lnTo>
                  <a:pt x="4393823" y="0"/>
                </a:lnTo>
                <a:lnTo>
                  <a:pt x="4393823" y="742956"/>
                </a:lnTo>
                <a:lnTo>
                  <a:pt x="0" y="7429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185812" y="9163143"/>
            <a:ext cx="4393823" cy="742956"/>
          </a:xfrm>
          <a:custGeom>
            <a:avLst/>
            <a:gdLst/>
            <a:ahLst/>
            <a:cxnLst/>
            <a:rect l="l" t="t" r="r" b="b"/>
            <a:pathLst>
              <a:path w="4393823" h="742956">
                <a:moveTo>
                  <a:pt x="0" y="0"/>
                </a:moveTo>
                <a:lnTo>
                  <a:pt x="4393823" y="0"/>
                </a:lnTo>
                <a:lnTo>
                  <a:pt x="4393823" y="742955"/>
                </a:lnTo>
                <a:lnTo>
                  <a:pt x="0" y="742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-256250" y="5367008"/>
            <a:ext cx="4459033" cy="5319888"/>
          </a:xfrm>
          <a:custGeom>
            <a:avLst/>
            <a:gdLst/>
            <a:ahLst/>
            <a:cxnLst/>
            <a:rect l="l" t="t" r="r" b="b"/>
            <a:pathLst>
              <a:path w="4459033" h="5319888">
                <a:moveTo>
                  <a:pt x="0" y="0"/>
                </a:moveTo>
                <a:lnTo>
                  <a:pt x="4459033" y="0"/>
                </a:lnTo>
                <a:lnTo>
                  <a:pt x="4459033" y="5319888"/>
                </a:lnTo>
                <a:lnTo>
                  <a:pt x="0" y="53198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944100" y="4457239"/>
            <a:ext cx="7315200" cy="4315379"/>
          </a:xfrm>
          <a:custGeom>
            <a:avLst/>
            <a:gdLst/>
            <a:ahLst/>
            <a:cxnLst/>
            <a:rect l="l" t="t" r="r" b="b"/>
            <a:pathLst>
              <a:path w="7315200" h="4315379">
                <a:moveTo>
                  <a:pt x="0" y="0"/>
                </a:moveTo>
                <a:lnTo>
                  <a:pt x="7315200" y="0"/>
                </a:lnTo>
                <a:lnTo>
                  <a:pt x="7315200" y="4315379"/>
                </a:lnTo>
                <a:lnTo>
                  <a:pt x="0" y="431537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1545" r="-594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2076970">
            <a:off x="2811949" y="4243940"/>
            <a:ext cx="5748392" cy="4420680"/>
          </a:xfrm>
          <a:custGeom>
            <a:avLst/>
            <a:gdLst/>
            <a:ahLst/>
            <a:cxnLst/>
            <a:rect l="l" t="t" r="r" b="b"/>
            <a:pathLst>
              <a:path w="5748392" h="4420680">
                <a:moveTo>
                  <a:pt x="0" y="0"/>
                </a:moveTo>
                <a:lnTo>
                  <a:pt x="5748393" y="0"/>
                </a:lnTo>
                <a:lnTo>
                  <a:pt x="5748393" y="4420679"/>
                </a:lnTo>
                <a:lnTo>
                  <a:pt x="0" y="442067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509603" y="543973"/>
            <a:ext cx="5991354" cy="2458488"/>
          </a:xfrm>
          <a:custGeom>
            <a:avLst/>
            <a:gdLst/>
            <a:ahLst/>
            <a:cxnLst/>
            <a:rect l="l" t="t" r="r" b="b"/>
            <a:pathLst>
              <a:path w="5991354" h="2458488">
                <a:moveTo>
                  <a:pt x="0" y="0"/>
                </a:moveTo>
                <a:lnTo>
                  <a:pt x="5991354" y="0"/>
                </a:lnTo>
                <a:lnTo>
                  <a:pt x="5991354" y="2458488"/>
                </a:lnTo>
                <a:lnTo>
                  <a:pt x="0" y="245848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608773">
            <a:off x="7719464" y="1062780"/>
            <a:ext cx="6229534" cy="3853042"/>
          </a:xfrm>
          <a:custGeom>
            <a:avLst/>
            <a:gdLst/>
            <a:ahLst/>
            <a:cxnLst/>
            <a:rect l="l" t="t" r="r" b="b"/>
            <a:pathLst>
              <a:path w="6229534" h="3853042">
                <a:moveTo>
                  <a:pt x="0" y="0"/>
                </a:moveTo>
                <a:lnTo>
                  <a:pt x="6229534" y="0"/>
                </a:lnTo>
                <a:lnTo>
                  <a:pt x="6229534" y="3853043"/>
                </a:lnTo>
                <a:lnTo>
                  <a:pt x="0" y="385304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7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92048" y="-3443494"/>
            <a:ext cx="6686640" cy="6886989"/>
          </a:xfrm>
          <a:custGeom>
            <a:avLst/>
            <a:gdLst/>
            <a:ahLst/>
            <a:cxnLst/>
            <a:rect l="l" t="t" r="r" b="b"/>
            <a:pathLst>
              <a:path w="6686640" h="6886989">
                <a:moveTo>
                  <a:pt x="0" y="0"/>
                </a:moveTo>
                <a:lnTo>
                  <a:pt x="6686639" y="0"/>
                </a:lnTo>
                <a:lnTo>
                  <a:pt x="6686639" y="6886988"/>
                </a:lnTo>
                <a:lnTo>
                  <a:pt x="0" y="6886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112908" y="4085130"/>
            <a:ext cx="8283217" cy="8531403"/>
          </a:xfrm>
          <a:custGeom>
            <a:avLst/>
            <a:gdLst/>
            <a:ahLst/>
            <a:cxnLst/>
            <a:rect l="l" t="t" r="r" b="b"/>
            <a:pathLst>
              <a:path w="8283217" h="8531403">
                <a:moveTo>
                  <a:pt x="0" y="0"/>
                </a:moveTo>
                <a:lnTo>
                  <a:pt x="8283216" y="0"/>
                </a:lnTo>
                <a:lnTo>
                  <a:pt x="8283216" y="8531403"/>
                </a:lnTo>
                <a:lnTo>
                  <a:pt x="0" y="8531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37716" y="2062489"/>
            <a:ext cx="7493864" cy="7372088"/>
          </a:xfrm>
          <a:custGeom>
            <a:avLst/>
            <a:gdLst/>
            <a:ahLst/>
            <a:cxnLst/>
            <a:rect l="l" t="t" r="r" b="b"/>
            <a:pathLst>
              <a:path w="7493864" h="7372088">
                <a:moveTo>
                  <a:pt x="0" y="0"/>
                </a:moveTo>
                <a:lnTo>
                  <a:pt x="7493864" y="0"/>
                </a:lnTo>
                <a:lnTo>
                  <a:pt x="7493864" y="7372088"/>
                </a:lnTo>
                <a:lnTo>
                  <a:pt x="0" y="7372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53901" y="926251"/>
            <a:ext cx="1193306" cy="1498443"/>
          </a:xfrm>
          <a:custGeom>
            <a:avLst/>
            <a:gdLst/>
            <a:ahLst/>
            <a:cxnLst/>
            <a:rect l="l" t="t" r="r" b="b"/>
            <a:pathLst>
              <a:path w="1193306" h="1498443">
                <a:moveTo>
                  <a:pt x="0" y="0"/>
                </a:moveTo>
                <a:lnTo>
                  <a:pt x="1193306" y="0"/>
                </a:lnTo>
                <a:lnTo>
                  <a:pt x="1193306" y="1498443"/>
                </a:lnTo>
                <a:lnTo>
                  <a:pt x="0" y="14984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742888" y="7985371"/>
            <a:ext cx="1193306" cy="1498443"/>
          </a:xfrm>
          <a:custGeom>
            <a:avLst/>
            <a:gdLst/>
            <a:ahLst/>
            <a:cxnLst/>
            <a:rect l="l" t="t" r="r" b="b"/>
            <a:pathLst>
              <a:path w="1193306" h="1498443">
                <a:moveTo>
                  <a:pt x="0" y="0"/>
                </a:moveTo>
                <a:lnTo>
                  <a:pt x="1193306" y="0"/>
                </a:lnTo>
                <a:lnTo>
                  <a:pt x="1193306" y="1498443"/>
                </a:lnTo>
                <a:lnTo>
                  <a:pt x="0" y="14984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340355" y="1288457"/>
            <a:ext cx="2595839" cy="774032"/>
          </a:xfrm>
          <a:custGeom>
            <a:avLst/>
            <a:gdLst/>
            <a:ahLst/>
            <a:cxnLst/>
            <a:rect l="l" t="t" r="r" b="b"/>
            <a:pathLst>
              <a:path w="2595839" h="774032">
                <a:moveTo>
                  <a:pt x="0" y="0"/>
                </a:moveTo>
                <a:lnTo>
                  <a:pt x="2595839" y="0"/>
                </a:lnTo>
                <a:lnTo>
                  <a:pt x="2595839" y="774032"/>
                </a:lnTo>
                <a:lnTo>
                  <a:pt x="0" y="7740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126824" y="606420"/>
            <a:ext cx="6322352" cy="1069052"/>
          </a:xfrm>
          <a:custGeom>
            <a:avLst/>
            <a:gdLst/>
            <a:ahLst/>
            <a:cxnLst/>
            <a:rect l="l" t="t" r="r" b="b"/>
            <a:pathLst>
              <a:path w="6322352" h="1069052">
                <a:moveTo>
                  <a:pt x="0" y="0"/>
                </a:moveTo>
                <a:lnTo>
                  <a:pt x="6322352" y="0"/>
                </a:lnTo>
                <a:lnTo>
                  <a:pt x="6322352" y="1069053"/>
                </a:lnTo>
                <a:lnTo>
                  <a:pt x="0" y="10690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2060769">
            <a:off x="15893353" y="1568646"/>
            <a:ext cx="2787777" cy="4114800"/>
          </a:xfrm>
          <a:custGeom>
            <a:avLst/>
            <a:gdLst/>
            <a:ahLst/>
            <a:cxnLst/>
            <a:rect l="l" t="t" r="r" b="b"/>
            <a:pathLst>
              <a:path w="2787777" h="4114800">
                <a:moveTo>
                  <a:pt x="0" y="0"/>
                </a:moveTo>
                <a:lnTo>
                  <a:pt x="2787777" y="0"/>
                </a:lnTo>
                <a:lnTo>
                  <a:pt x="27877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015168" y="6561856"/>
            <a:ext cx="8593587" cy="3246217"/>
          </a:xfrm>
          <a:custGeom>
            <a:avLst/>
            <a:gdLst/>
            <a:ahLst/>
            <a:cxnLst/>
            <a:rect l="l" t="t" r="r" b="b"/>
            <a:pathLst>
              <a:path w="8593587" h="3246217">
                <a:moveTo>
                  <a:pt x="0" y="0"/>
                </a:moveTo>
                <a:lnTo>
                  <a:pt x="8593587" y="0"/>
                </a:lnTo>
                <a:lnTo>
                  <a:pt x="8593587" y="3246217"/>
                </a:lnTo>
                <a:lnTo>
                  <a:pt x="0" y="32462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708" r="-7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936194" y="606420"/>
            <a:ext cx="8751535" cy="5341174"/>
          </a:xfrm>
          <a:custGeom>
            <a:avLst/>
            <a:gdLst/>
            <a:ahLst/>
            <a:cxnLst/>
            <a:rect l="l" t="t" r="r" b="b"/>
            <a:pathLst>
              <a:path w="8751535" h="5341174">
                <a:moveTo>
                  <a:pt x="0" y="0"/>
                </a:moveTo>
                <a:lnTo>
                  <a:pt x="8751535" y="0"/>
                </a:lnTo>
                <a:lnTo>
                  <a:pt x="8751535" y="5341174"/>
                </a:lnTo>
                <a:lnTo>
                  <a:pt x="0" y="534117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7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5340">
            <a:off x="11883085" y="-1805575"/>
            <a:ext cx="10101878" cy="9811449"/>
          </a:xfrm>
          <a:custGeom>
            <a:avLst/>
            <a:gdLst/>
            <a:ahLst/>
            <a:cxnLst/>
            <a:rect l="l" t="t" r="r" b="b"/>
            <a:pathLst>
              <a:path w="10101878" h="9811449">
                <a:moveTo>
                  <a:pt x="0" y="0"/>
                </a:moveTo>
                <a:lnTo>
                  <a:pt x="10101878" y="0"/>
                </a:lnTo>
                <a:lnTo>
                  <a:pt x="10101878" y="9811449"/>
                </a:lnTo>
                <a:lnTo>
                  <a:pt x="0" y="9811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750384" y="6456176"/>
            <a:ext cx="8183640" cy="7078849"/>
          </a:xfrm>
          <a:custGeom>
            <a:avLst/>
            <a:gdLst/>
            <a:ahLst/>
            <a:cxnLst/>
            <a:rect l="l" t="t" r="r" b="b"/>
            <a:pathLst>
              <a:path w="8183640" h="7078849">
                <a:moveTo>
                  <a:pt x="0" y="0"/>
                </a:moveTo>
                <a:lnTo>
                  <a:pt x="8183640" y="0"/>
                </a:lnTo>
                <a:lnTo>
                  <a:pt x="8183640" y="7078849"/>
                </a:lnTo>
                <a:lnTo>
                  <a:pt x="0" y="7078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839689" y="-2693156"/>
            <a:ext cx="6686640" cy="6886989"/>
          </a:xfrm>
          <a:custGeom>
            <a:avLst/>
            <a:gdLst/>
            <a:ahLst/>
            <a:cxnLst/>
            <a:rect l="l" t="t" r="r" b="b"/>
            <a:pathLst>
              <a:path w="6686640" h="6886989">
                <a:moveTo>
                  <a:pt x="0" y="0"/>
                </a:moveTo>
                <a:lnTo>
                  <a:pt x="6686640" y="0"/>
                </a:lnTo>
                <a:lnTo>
                  <a:pt x="6686640" y="6886989"/>
                </a:lnTo>
                <a:lnTo>
                  <a:pt x="0" y="6886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03631" y="5632468"/>
            <a:ext cx="5244348" cy="1041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0"/>
              </a:lnSpc>
            </a:pPr>
            <a:r>
              <a:rPr lang="en-US" sz="3269">
                <a:solidFill>
                  <a:srgbClr val="544541"/>
                </a:solidFill>
                <a:latin typeface="Jua"/>
              </a:rPr>
              <a:t>05/03: Bắt đầu code htlm về websie MATS</a:t>
            </a:r>
          </a:p>
        </p:txBody>
      </p:sp>
      <p:sp>
        <p:nvSpPr>
          <p:cNvPr id="6" name="Freeform 6"/>
          <p:cNvSpPr/>
          <p:nvPr/>
        </p:nvSpPr>
        <p:spPr>
          <a:xfrm rot="-273865" flipH="1">
            <a:off x="6779703" y="7322544"/>
            <a:ext cx="4728595" cy="4782397"/>
          </a:xfrm>
          <a:custGeom>
            <a:avLst/>
            <a:gdLst/>
            <a:ahLst/>
            <a:cxnLst/>
            <a:rect l="l" t="t" r="r" b="b"/>
            <a:pathLst>
              <a:path w="4728595" h="4782397">
                <a:moveTo>
                  <a:pt x="4728594" y="0"/>
                </a:moveTo>
                <a:lnTo>
                  <a:pt x="0" y="0"/>
                </a:lnTo>
                <a:lnTo>
                  <a:pt x="0" y="4782396"/>
                </a:lnTo>
                <a:lnTo>
                  <a:pt x="4728594" y="4782396"/>
                </a:lnTo>
                <a:lnTo>
                  <a:pt x="472859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546872" y="8860794"/>
            <a:ext cx="4393823" cy="742956"/>
          </a:xfrm>
          <a:custGeom>
            <a:avLst/>
            <a:gdLst/>
            <a:ahLst/>
            <a:cxnLst/>
            <a:rect l="l" t="t" r="r" b="b"/>
            <a:pathLst>
              <a:path w="4393823" h="742956">
                <a:moveTo>
                  <a:pt x="0" y="0"/>
                </a:moveTo>
                <a:lnTo>
                  <a:pt x="4393823" y="0"/>
                </a:lnTo>
                <a:lnTo>
                  <a:pt x="4393823" y="742956"/>
                </a:lnTo>
                <a:lnTo>
                  <a:pt x="0" y="7429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7401365">
            <a:off x="6042951" y="-2681868"/>
            <a:ext cx="3560180" cy="5363736"/>
          </a:xfrm>
          <a:custGeom>
            <a:avLst/>
            <a:gdLst/>
            <a:ahLst/>
            <a:cxnLst/>
            <a:rect l="l" t="t" r="r" b="b"/>
            <a:pathLst>
              <a:path w="3560180" h="5363736">
                <a:moveTo>
                  <a:pt x="0" y="0"/>
                </a:moveTo>
                <a:lnTo>
                  <a:pt x="3560179" y="0"/>
                </a:lnTo>
                <a:lnTo>
                  <a:pt x="3560179" y="5363736"/>
                </a:lnTo>
                <a:lnTo>
                  <a:pt x="0" y="53637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684169">
            <a:off x="-371779" y="375231"/>
            <a:ext cx="4012689" cy="2171868"/>
          </a:xfrm>
          <a:custGeom>
            <a:avLst/>
            <a:gdLst/>
            <a:ahLst/>
            <a:cxnLst/>
            <a:rect l="l" t="t" r="r" b="b"/>
            <a:pathLst>
              <a:path w="4012689" h="2171868">
                <a:moveTo>
                  <a:pt x="0" y="0"/>
                </a:moveTo>
                <a:lnTo>
                  <a:pt x="4012689" y="0"/>
                </a:lnTo>
                <a:lnTo>
                  <a:pt x="4012689" y="2171868"/>
                </a:lnTo>
                <a:lnTo>
                  <a:pt x="0" y="21718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650039" y="2801821"/>
            <a:ext cx="13684845" cy="108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4"/>
              </a:lnSpc>
            </a:pPr>
            <a:r>
              <a:rPr lang="en-US" sz="7800" spc="-546">
                <a:solidFill>
                  <a:srgbClr val="F5F1DD"/>
                </a:solidFill>
                <a:latin typeface="Waffle Soft"/>
              </a:rPr>
              <a:t>Quá trình làm website MATS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25612" y="4117633"/>
            <a:ext cx="4814580" cy="1090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5"/>
              </a:lnSpc>
            </a:pPr>
            <a:r>
              <a:rPr lang="en-US" sz="3399">
                <a:solidFill>
                  <a:srgbClr val="544541"/>
                </a:solidFill>
                <a:latin typeface="Jua"/>
              </a:rPr>
              <a:t>01/03: Lên ý tưởng website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3631" y="4117633"/>
            <a:ext cx="4876892" cy="1090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5"/>
              </a:lnSpc>
            </a:pPr>
            <a:r>
              <a:rPr lang="en-US" sz="3399">
                <a:solidFill>
                  <a:srgbClr val="544541"/>
                </a:solidFill>
                <a:latin typeface="Jua"/>
              </a:rPr>
              <a:t>20/02: Tìm hiểu lại cơ bản lập trình web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25612" y="5844117"/>
            <a:ext cx="4814580" cy="58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5"/>
              </a:lnSpc>
            </a:pPr>
            <a:r>
              <a:rPr lang="en-US" sz="3399">
                <a:solidFill>
                  <a:srgbClr val="544541"/>
                </a:solidFill>
                <a:latin typeface="Jua"/>
              </a:rPr>
              <a:t>10/03: code CSS cho web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3631" y="7183159"/>
            <a:ext cx="4317550" cy="1090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5"/>
              </a:lnSpc>
            </a:pPr>
            <a:r>
              <a:rPr lang="en-US" sz="3399">
                <a:solidFill>
                  <a:srgbClr val="544541"/>
                </a:solidFill>
                <a:latin typeface="Jua"/>
              </a:rPr>
              <a:t>15/03: Chỉnh sửa lại source codes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25612" y="7183159"/>
            <a:ext cx="4814580" cy="58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5"/>
              </a:lnSpc>
            </a:pPr>
            <a:r>
              <a:rPr lang="en-US" sz="3399">
                <a:solidFill>
                  <a:srgbClr val="544541"/>
                </a:solidFill>
                <a:latin typeface="Jua"/>
              </a:rPr>
              <a:t>20/03: Làm ppt báo cáo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7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3615">
            <a:off x="14583661" y="-3370970"/>
            <a:ext cx="9798318" cy="10091901"/>
          </a:xfrm>
          <a:custGeom>
            <a:avLst/>
            <a:gdLst/>
            <a:ahLst/>
            <a:cxnLst/>
            <a:rect l="l" t="t" r="r" b="b"/>
            <a:pathLst>
              <a:path w="9798318" h="10091901">
                <a:moveTo>
                  <a:pt x="0" y="0"/>
                </a:moveTo>
                <a:lnTo>
                  <a:pt x="9798318" y="0"/>
                </a:lnTo>
                <a:lnTo>
                  <a:pt x="9798318" y="10091901"/>
                </a:lnTo>
                <a:lnTo>
                  <a:pt x="0" y="10091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693615">
            <a:off x="-2840918" y="8829480"/>
            <a:ext cx="9798318" cy="10091901"/>
          </a:xfrm>
          <a:custGeom>
            <a:avLst/>
            <a:gdLst/>
            <a:ahLst/>
            <a:cxnLst/>
            <a:rect l="l" t="t" r="r" b="b"/>
            <a:pathLst>
              <a:path w="9798318" h="10091901">
                <a:moveTo>
                  <a:pt x="0" y="0"/>
                </a:moveTo>
                <a:lnTo>
                  <a:pt x="9798318" y="0"/>
                </a:lnTo>
                <a:lnTo>
                  <a:pt x="9798318" y="10091901"/>
                </a:lnTo>
                <a:lnTo>
                  <a:pt x="0" y="10091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230606">
            <a:off x="14009391" y="525547"/>
            <a:ext cx="7504010" cy="6744229"/>
          </a:xfrm>
          <a:custGeom>
            <a:avLst/>
            <a:gdLst/>
            <a:ahLst/>
            <a:cxnLst/>
            <a:rect l="l" t="t" r="r" b="b"/>
            <a:pathLst>
              <a:path w="7504010" h="6744229">
                <a:moveTo>
                  <a:pt x="0" y="0"/>
                </a:moveTo>
                <a:lnTo>
                  <a:pt x="7504010" y="0"/>
                </a:lnTo>
                <a:lnTo>
                  <a:pt x="7504010" y="6744230"/>
                </a:lnTo>
                <a:lnTo>
                  <a:pt x="0" y="6744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51719">
            <a:off x="-2427579" y="-41148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259875" flipH="1">
            <a:off x="13673574" y="6753177"/>
            <a:ext cx="8065786" cy="7067645"/>
          </a:xfrm>
          <a:custGeom>
            <a:avLst/>
            <a:gdLst/>
            <a:ahLst/>
            <a:cxnLst/>
            <a:rect l="l" t="t" r="r" b="b"/>
            <a:pathLst>
              <a:path w="8065786" h="7067645">
                <a:moveTo>
                  <a:pt x="8065786" y="0"/>
                </a:moveTo>
                <a:lnTo>
                  <a:pt x="0" y="0"/>
                </a:lnTo>
                <a:lnTo>
                  <a:pt x="0" y="7067646"/>
                </a:lnTo>
                <a:lnTo>
                  <a:pt x="8065786" y="7067646"/>
                </a:lnTo>
                <a:lnTo>
                  <a:pt x="8065786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453660" flipH="1">
            <a:off x="539987" y="5885039"/>
            <a:ext cx="5435692" cy="5497540"/>
          </a:xfrm>
          <a:custGeom>
            <a:avLst/>
            <a:gdLst/>
            <a:ahLst/>
            <a:cxnLst/>
            <a:rect l="l" t="t" r="r" b="b"/>
            <a:pathLst>
              <a:path w="5435692" h="5497540">
                <a:moveTo>
                  <a:pt x="5435692" y="0"/>
                </a:moveTo>
                <a:lnTo>
                  <a:pt x="0" y="0"/>
                </a:lnTo>
                <a:lnTo>
                  <a:pt x="0" y="5497540"/>
                </a:lnTo>
                <a:lnTo>
                  <a:pt x="5435692" y="5497540"/>
                </a:lnTo>
                <a:lnTo>
                  <a:pt x="5435692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901793" y="4628953"/>
            <a:ext cx="12484415" cy="1892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75"/>
              </a:lnSpc>
            </a:pPr>
            <a:r>
              <a:rPr lang="en-US" sz="14917" spc="-1044">
                <a:solidFill>
                  <a:srgbClr val="F5F1DD"/>
                </a:solidFill>
                <a:latin typeface="Waffle Soft"/>
              </a:rPr>
              <a:t>Thank You</a:t>
            </a:r>
          </a:p>
        </p:txBody>
      </p:sp>
      <p:sp>
        <p:nvSpPr>
          <p:cNvPr id="9" name="Freeform 9"/>
          <p:cNvSpPr/>
          <p:nvPr/>
        </p:nvSpPr>
        <p:spPr>
          <a:xfrm>
            <a:off x="6080666" y="6260695"/>
            <a:ext cx="5992570" cy="250598"/>
          </a:xfrm>
          <a:custGeom>
            <a:avLst/>
            <a:gdLst/>
            <a:ahLst/>
            <a:cxnLst/>
            <a:rect l="l" t="t" r="r" b="b"/>
            <a:pathLst>
              <a:path w="5992570" h="250598">
                <a:moveTo>
                  <a:pt x="0" y="0"/>
                </a:moveTo>
                <a:lnTo>
                  <a:pt x="5992569" y="0"/>
                </a:lnTo>
                <a:lnTo>
                  <a:pt x="5992569" y="250599"/>
                </a:lnTo>
                <a:lnTo>
                  <a:pt x="0" y="2505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947089" y="3154707"/>
            <a:ext cx="4393823" cy="742956"/>
          </a:xfrm>
          <a:custGeom>
            <a:avLst/>
            <a:gdLst/>
            <a:ahLst/>
            <a:cxnLst/>
            <a:rect l="l" t="t" r="r" b="b"/>
            <a:pathLst>
              <a:path w="4393823" h="742956">
                <a:moveTo>
                  <a:pt x="0" y="0"/>
                </a:moveTo>
                <a:lnTo>
                  <a:pt x="4393822" y="0"/>
                </a:lnTo>
                <a:lnTo>
                  <a:pt x="4393822" y="742955"/>
                </a:lnTo>
                <a:lnTo>
                  <a:pt x="0" y="742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8292226">
            <a:off x="7853156" y="-1969992"/>
            <a:ext cx="3560180" cy="5363736"/>
          </a:xfrm>
          <a:custGeom>
            <a:avLst/>
            <a:gdLst/>
            <a:ahLst/>
            <a:cxnLst/>
            <a:rect l="l" t="t" r="r" b="b"/>
            <a:pathLst>
              <a:path w="3560180" h="5363736">
                <a:moveTo>
                  <a:pt x="0" y="0"/>
                </a:moveTo>
                <a:lnTo>
                  <a:pt x="3560179" y="0"/>
                </a:lnTo>
                <a:lnTo>
                  <a:pt x="3560179" y="5363736"/>
                </a:lnTo>
                <a:lnTo>
                  <a:pt x="0" y="53637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846785" y="8634562"/>
            <a:ext cx="6460331" cy="62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3600">
                <a:solidFill>
                  <a:srgbClr val="544541"/>
                </a:solidFill>
                <a:latin typeface="Jua"/>
              </a:rPr>
              <a:t>Do you have any questions?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163</Words>
  <Application>Microsoft Office PowerPoint</Application>
  <PresentationFormat>Custom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Bungee</vt:lpstr>
      <vt:lpstr>Waffle Soft</vt:lpstr>
      <vt:lpstr>Absolutely Sharp </vt:lpstr>
      <vt:lpstr>Jua</vt:lpstr>
      <vt:lpstr>Calibri</vt:lpstr>
      <vt:lpstr>Arial</vt:lpstr>
      <vt:lpstr>Adobe Garamond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MATS</dc:title>
  <cp:lastModifiedBy>Hiếu Lê</cp:lastModifiedBy>
  <cp:revision>3</cp:revision>
  <dcterms:created xsi:type="dcterms:W3CDTF">2006-08-16T00:00:00Z</dcterms:created>
  <dcterms:modified xsi:type="dcterms:W3CDTF">2024-04-28T09:03:51Z</dcterms:modified>
  <dc:identifier>DAGCVfFdfzU</dc:identifier>
</cp:coreProperties>
</file>